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3" r:id="rId4"/>
    <p:sldId id="264" r:id="rId5"/>
    <p:sldId id="265" r:id="rId6"/>
    <p:sldId id="269" r:id="rId7"/>
    <p:sldId id="270" r:id="rId8"/>
    <p:sldId id="268" r:id="rId9"/>
    <p:sldId id="267" r:id="rId10"/>
    <p:sldId id="276" r:id="rId11"/>
    <p:sldId id="272" r:id="rId12"/>
    <p:sldId id="274" r:id="rId13"/>
    <p:sldId id="275" r:id="rId14"/>
    <p:sldId id="277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50" autoAdjust="0"/>
    <p:restoredTop sz="94719" autoAdjust="0"/>
  </p:normalViewPr>
  <p:slideViewPr>
    <p:cSldViewPr snapToGrid="0" snapToObjects="1">
      <p:cViewPr varScale="1">
        <p:scale>
          <a:sx n="202" d="100"/>
          <a:sy n="202" d="100"/>
        </p:scale>
        <p:origin x="352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D8B3C-B15F-334E-9072-47FA7BFC8901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E6B93-D998-CC4A-8B15-AE1E1FCF9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20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32E5C-A329-CB42-99BA-99BB5B62325E}" type="datetime1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87175-5D0D-884F-9AB0-D7488FA302F8}" type="datetime1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BCBAE-CDD3-0D43-A788-8A44C1CAFF3E}" type="datetime1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EEA56-B680-2843-B9FC-6FB1656BD3EF}" type="datetime1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D8BC4-4856-824A-9A3D-ED218752392D}" type="datetime1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12B75-AD1B-864F-B5E2-30771178CA38}" type="datetime1">
              <a:rPr lang="en-US" smtClean="0"/>
              <a:t>12/18/24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2ED1-921E-3A4A-8981-5EF808C30AD3}" type="datetime1">
              <a:rPr lang="en-US" smtClean="0"/>
              <a:t>12/18/24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D510-A7A3-4542-94BF-5F86C9DA287A}" type="datetime1">
              <a:rPr lang="en-US" smtClean="0"/>
              <a:t>12/18/24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FF1F-EFDF-A64B-8B9F-92BC1DA54299}" type="datetime1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01A5-72E6-3840-9376-F20F5544E58D}" type="datetime1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14714-8681-A645-9D8A-F691563CAE1A}" type="datetime1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sites.research.google/gr/floodforecasting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research.google/weatherbench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pdf/2308.15560" TargetMode="Externa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quaveo.com/" TargetMode="External"/><Relationship Id="rId4" Type="http://schemas.openxmlformats.org/officeDocument/2006/relationships/hyperlink" Target="https://adcirc.org/home/adcirc-faq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quaveo.com/software/sms-learning-tutorial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quaveo.com/software/sms-learning-tutorial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yl1127/ML-ADCIRC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rPr dirty="0"/>
              <a:t>Group Meeting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Yunlong Pan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fld id="{ECA5EE41-3CD9-AC49-9536-6C1313BF1603}" type="datetime1">
              <a:rPr lang="en-US" smtClean="0"/>
              <a:t>12/18/24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D872-FC52-DE4F-39B4-47991472E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Google Sans Display"/>
              </a:rPr>
              <a:t>Flood Forecasting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181C6-D1A8-CD6F-5495-331EBDC56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E0A5DE-375E-09BC-37E7-A53271A05F20}"/>
              </a:ext>
            </a:extLst>
          </p:cNvPr>
          <p:cNvSpPr txBox="1"/>
          <p:nvPr/>
        </p:nvSpPr>
        <p:spPr>
          <a:xfrm>
            <a:off x="1580345" y="4397931"/>
            <a:ext cx="4862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https://sites.research.google/gr/floodforecasting/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2EABD0E-3D10-7F22-6803-1963D01699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65061" y="874712"/>
            <a:ext cx="6046352" cy="339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077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3E17-BE5C-DACA-1AEC-7B089B181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WeatherBench2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437D56-E6B8-0F85-3304-EC1D7A7DD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702" y="960724"/>
            <a:ext cx="4106196" cy="267204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D9B6F-30E2-714F-FEF8-191C8A491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77E3A6-DC4D-6209-4D01-FBDD2838CA89}"/>
              </a:ext>
            </a:extLst>
          </p:cNvPr>
          <p:cNvSpPr txBox="1"/>
          <p:nvPr/>
        </p:nvSpPr>
        <p:spPr>
          <a:xfrm>
            <a:off x="326138" y="3813444"/>
            <a:ext cx="4415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https://sites.research.google/weatherbench/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80B12D-6A2C-9CAD-94ED-A6BDA82EDF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9270" y="960724"/>
            <a:ext cx="3165812" cy="34097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E41A1E-E027-E4CA-ECFA-7B16FFD16F02}"/>
              </a:ext>
            </a:extLst>
          </p:cNvPr>
          <p:cNvSpPr txBox="1"/>
          <p:nvPr/>
        </p:nvSpPr>
        <p:spPr>
          <a:xfrm>
            <a:off x="5237171" y="4458789"/>
            <a:ext cx="3310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https://arxiv.org/pdf/2308.15560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209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7B290-F6F6-D9A5-EF30-71B79A688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WeatherBench2: Participating models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4D54A6-22E5-8535-503C-D8170C3E8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2509" y="1200150"/>
            <a:ext cx="4878982" cy="339407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1E5A5-B01F-AF1B-24DD-42FB0DEEE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759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C3B8F-87C7-552F-B608-BB31426E0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WeatherBench2: Headline scorecards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419573-D467-18FB-9882-A3EA653395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427" y="1063229"/>
            <a:ext cx="4294225" cy="339407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60819-616D-A4B7-0F53-61A8E0600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18D746-D720-0E1F-EC01-6864A634D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999" y="1137036"/>
            <a:ext cx="3934801" cy="2471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740E61-4190-1E07-38E8-7B311B53C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652" y="3608897"/>
            <a:ext cx="3585779" cy="129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1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F7F5C-FFB6-79B3-3BE6-EA0834111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78034"/>
            <a:ext cx="8229600" cy="857250"/>
          </a:xfrm>
        </p:spPr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1A62B-B017-BBE8-59CE-20EA4FED2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479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CAC9-0564-52D5-3215-B51A9F97A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0CA76-A3B6-068E-7371-432CDADF8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ADCIRC</a:t>
            </a:r>
          </a:p>
          <a:p>
            <a:pPr lvl="1"/>
            <a:r>
              <a:rPr lang="en-US" dirty="0"/>
              <a:t>Method 2: SMS </a:t>
            </a:r>
          </a:p>
          <a:p>
            <a:pPr lvl="1"/>
            <a:r>
              <a:rPr lang="en-US" dirty="0"/>
              <a:t>Output visualization</a:t>
            </a:r>
          </a:p>
          <a:p>
            <a:pPr lvl="1"/>
            <a:r>
              <a:rPr lang="en-US" dirty="0"/>
              <a:t>Demo</a:t>
            </a:r>
          </a:p>
          <a:p>
            <a:r>
              <a:rPr lang="en-US" dirty="0"/>
              <a:t>GitHub</a:t>
            </a:r>
          </a:p>
          <a:p>
            <a:r>
              <a:rPr lang="en-US" dirty="0"/>
              <a:t>Literature review</a:t>
            </a:r>
          </a:p>
          <a:p>
            <a:pPr lvl="1"/>
            <a:r>
              <a:rPr lang="en-US" dirty="0"/>
              <a:t>Reading from </a:t>
            </a:r>
            <a:r>
              <a:rPr lang="en-US" dirty="0" err="1"/>
              <a:t>Ruyi</a:t>
            </a:r>
            <a:endParaRPr lang="en-US" dirty="0"/>
          </a:p>
          <a:p>
            <a:pPr lvl="1"/>
            <a:r>
              <a:rPr lang="en-US" b="0" i="0" dirty="0">
                <a:solidFill>
                  <a:srgbClr val="202124"/>
                </a:solidFill>
                <a:effectLst/>
                <a:latin typeface="Google Sans Display"/>
              </a:rPr>
              <a:t>Flood Forecasting</a:t>
            </a:r>
            <a:endParaRPr lang="en-US" dirty="0"/>
          </a:p>
          <a:p>
            <a:pPr lvl="1"/>
            <a:r>
              <a:rPr lang="en-US" dirty="0"/>
              <a:t>WeatherBench2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39305-0026-680C-1DFB-55DD67FDD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32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9030D-C537-4FDA-BA97-69273BD9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2: SMS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3E9DCA-9836-137B-B591-6880DA9CA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051055"/>
            <a:ext cx="8229600" cy="164592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81DFD-C430-4676-70FC-DD0F51430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F4DC54-68FF-3CA1-7CC5-A543A1A21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36460"/>
            <a:ext cx="3633511" cy="19145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BDBB35-4560-C261-C409-A1A95A4BAFC4}"/>
              </a:ext>
            </a:extLst>
          </p:cNvPr>
          <p:cNvSpPr txBox="1"/>
          <p:nvPr/>
        </p:nvSpPr>
        <p:spPr>
          <a:xfrm>
            <a:off x="4245997" y="1630018"/>
            <a:ext cx="35679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https://adcirc.org/home/adcirc-faq/</a:t>
            </a:r>
            <a:endParaRPr lang="en-US" dirty="0"/>
          </a:p>
          <a:p>
            <a:endParaRPr lang="en-US" dirty="0">
              <a:hlinkClick r:id="rId5"/>
            </a:endParaRPr>
          </a:p>
          <a:p>
            <a:r>
              <a:rPr lang="en-US" dirty="0">
                <a:hlinkClick r:id="rId5"/>
              </a:rPr>
              <a:t>https://www.aquaveo.com/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003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07C40-50AC-9BD7-499A-2284BDD35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2: SMS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5D9880-EEDD-8FA8-9996-7316F1DA5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111" y="1063229"/>
            <a:ext cx="3746905" cy="339407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118BA-3988-1CF6-EA46-BA5913A21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2BE022-DCA5-66DC-D0A4-34031A424BBA}"/>
              </a:ext>
            </a:extLst>
          </p:cNvPr>
          <p:cNvSpPr/>
          <p:nvPr/>
        </p:nvSpPr>
        <p:spPr>
          <a:xfrm>
            <a:off x="647111" y="1920479"/>
            <a:ext cx="1261202" cy="743208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6257AE-13D7-2C26-D1E9-E7A2592F92DD}"/>
              </a:ext>
            </a:extLst>
          </p:cNvPr>
          <p:cNvSpPr txBox="1"/>
          <p:nvPr/>
        </p:nvSpPr>
        <p:spPr>
          <a:xfrm>
            <a:off x="499104" y="4501370"/>
            <a:ext cx="38949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3"/>
              </a:rPr>
              <a:t>https://www.aquaveo.com/software/sms-learning-tutorials</a:t>
            </a:r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919C3F-2E05-CF20-E10E-AF394117C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8678" y="1066230"/>
            <a:ext cx="2956945" cy="387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180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07C40-50AC-9BD7-499A-2284BDD35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2: SMS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5D9880-EEDD-8FA8-9996-7316F1DA5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111" y="1063229"/>
            <a:ext cx="3746905" cy="339407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118BA-3988-1CF6-EA46-BA5913A21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2BE022-DCA5-66DC-D0A4-34031A424BBA}"/>
              </a:ext>
            </a:extLst>
          </p:cNvPr>
          <p:cNvSpPr/>
          <p:nvPr/>
        </p:nvSpPr>
        <p:spPr>
          <a:xfrm>
            <a:off x="647111" y="1920479"/>
            <a:ext cx="1261202" cy="743208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6257AE-13D7-2C26-D1E9-E7A2592F92DD}"/>
              </a:ext>
            </a:extLst>
          </p:cNvPr>
          <p:cNvSpPr txBox="1"/>
          <p:nvPr/>
        </p:nvSpPr>
        <p:spPr>
          <a:xfrm>
            <a:off x="499104" y="4501370"/>
            <a:ext cx="38949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3"/>
              </a:rPr>
              <a:t>https://www.aquaveo.com/software/sms-learning-tutorials</a:t>
            </a:r>
            <a:endParaRPr lang="en-US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0B6BB9-8365-F0AE-3868-9FDE34A18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3832" y="1188449"/>
            <a:ext cx="31115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88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29BD2-75F3-4D91-1AC2-7C5BA4CCA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Output visualization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8C87AC-C7BA-9DE6-88F2-764769EB2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3615" y="1200150"/>
            <a:ext cx="6016769" cy="339407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BAEBC-662B-9DA5-FDFF-92A475CD6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980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C6E31-89B8-B165-59F4-6B1E24E69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D72D0-BA3E-5FD3-5A8D-2A589ED9B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7981F857-4E23-6D02-D0F3-8ADA2336D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11" y="1063229"/>
            <a:ext cx="3746905" cy="33940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C6CF96-A43F-32C0-874D-71C07A09A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927" y="1063229"/>
            <a:ext cx="2086692" cy="27319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68E71F-AE5B-6AE5-F2A4-2616BA190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1031" y="1619682"/>
            <a:ext cx="2151372" cy="283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15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9454A-BBBD-81CD-603F-616178E85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9A9BE-8B9B-D87A-35E5-0C1AD7980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F059D9-E8CA-6E79-0F67-8805FF88438D}"/>
              </a:ext>
            </a:extLst>
          </p:cNvPr>
          <p:cNvSpPr txBox="1"/>
          <p:nvPr/>
        </p:nvSpPr>
        <p:spPr>
          <a:xfrm>
            <a:off x="2194560" y="4333359"/>
            <a:ext cx="384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https://github.com/yl1127/ML-ADCIRC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FEEBFAE-B230-EC67-CA1C-457420B98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6561" y="874712"/>
            <a:ext cx="6430878" cy="339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023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84D75-BF0B-55D1-7978-49FDB9173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suggestions from </a:t>
            </a:r>
            <a:r>
              <a:rPr lang="en-US" dirty="0" err="1"/>
              <a:t>Ruyi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EFD2E-56F2-C417-06C6-566600F15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&lt;&lt;ADCIRC: An Advanced Three-Dimensional Circulation Model for Shelves, Coasts, and Estuaries&gt;&gt;</a:t>
            </a:r>
          </a:p>
          <a:p>
            <a:pPr lvl="1"/>
            <a:r>
              <a:rPr lang="en-US" dirty="0"/>
              <a:t>Report 1. Theory and Methodology (1992, Pages: 144)</a:t>
            </a:r>
          </a:p>
          <a:p>
            <a:pPr lvl="1"/>
            <a:r>
              <a:rPr lang="en-US" dirty="0"/>
              <a:t>Report 2. </a:t>
            </a:r>
            <a:r>
              <a:rPr lang="en-US" dirty="0">
                <a:highlight>
                  <a:srgbClr val="FFFF00"/>
                </a:highlight>
              </a:rPr>
              <a:t>User's Manual</a:t>
            </a:r>
            <a:r>
              <a:rPr lang="en-US" dirty="0"/>
              <a:t> (1994, Pages: 168)</a:t>
            </a:r>
          </a:p>
          <a:p>
            <a:r>
              <a:rPr lang="en-US" dirty="0"/>
              <a:t>&lt;&lt;Formulation and Numerical Implementation of the 2D/3D ADCIRC Finite Element Model Version 44.XX&gt;&gt; (2004, Pages: 75)</a:t>
            </a:r>
          </a:p>
          <a:p>
            <a:r>
              <a:rPr lang="en-US" dirty="0"/>
              <a:t>&lt;&lt;The Shallow Water Wave Equations: Formulation, Analysis and Application&gt;&gt; (1986, Pages: 188)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857FB-B1FF-08F5-B8C0-DA3B5704B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E150-2ECD-B242-90D7-FCCB52ABCF2E}" type="datetime1">
              <a:rPr lang="en-US" smtClean="0"/>
              <a:t>12/18/24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502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</TotalTime>
  <Words>237</Words>
  <Application>Microsoft Macintosh PowerPoint</Application>
  <PresentationFormat>On-screen Show (16:9)</PresentationFormat>
  <Paragraphs>52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Google Sans Display</vt:lpstr>
      <vt:lpstr>Arial</vt:lpstr>
      <vt:lpstr>Calibri</vt:lpstr>
      <vt:lpstr>Office Theme</vt:lpstr>
      <vt:lpstr>Group Meeting</vt:lpstr>
      <vt:lpstr>Outline</vt:lpstr>
      <vt:lpstr>Method 2: SMS</vt:lpstr>
      <vt:lpstr>Method 2: SMS</vt:lpstr>
      <vt:lpstr>Method 2: SMS</vt:lpstr>
      <vt:lpstr>Output visualization</vt:lpstr>
      <vt:lpstr>Demo</vt:lpstr>
      <vt:lpstr>GitHub</vt:lpstr>
      <vt:lpstr>Reading suggestions from Ruyi</vt:lpstr>
      <vt:lpstr>Flood Forecasting</vt:lpstr>
      <vt:lpstr>WeatherBench2</vt:lpstr>
      <vt:lpstr>WeatherBench2: Participating models</vt:lpstr>
      <vt:lpstr>WeatherBench2: Headline scorecards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Meeting</dc:title>
  <dc:creator>Yunlong Pan</dc:creator>
  <cp:keywords/>
  <cp:lastModifiedBy>Yunlong Pan</cp:lastModifiedBy>
  <cp:revision>322</cp:revision>
  <dcterms:created xsi:type="dcterms:W3CDTF">2024-06-25T17:17:18Z</dcterms:created>
  <dcterms:modified xsi:type="dcterms:W3CDTF">2024-12-18T17:06:43Z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2024-06-26</vt:lpwstr>
  </property>
  <property fmtid="{D5CDD505-2E9C-101B-9397-08002B2CF9AE}" pid="3" name="output">
    <vt:lpwstr>powerpoint_presentation</vt:lpwstr>
  </property>
</Properties>
</file>